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60" r:id="rId7"/>
    <p:sldId id="258" r:id="rId8"/>
    <p:sldId id="259" r:id="rId9"/>
    <p:sldId id="261" r:id="rId10"/>
    <p:sldId id="262" r:id="rId11"/>
  </p:sldIdLst>
  <p:sldSz cx="9144000" cy="6858000" type="screen4x3"/>
  <p:notesSz cx="6858000" cy="9144000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7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660"/>
  </p:normalViewPr>
  <p:slideViewPr>
    <p:cSldViewPr>
      <p:cViewPr varScale="1">
        <p:scale>
          <a:sx n="67" d="100"/>
          <a:sy n="67" d="100"/>
        </p:scale>
        <p:origin x="1416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6.png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owy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rostokąt 6"/>
          <p:cNvSpPr/>
          <p:nvPr userDrawn="1"/>
        </p:nvSpPr>
        <p:spPr>
          <a:xfrm>
            <a:off x="0" y="5661248"/>
            <a:ext cx="9144000" cy="11967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29" name="Symbol zastępczy tekstu 28"/>
          <p:cNvSpPr>
            <a:spLocks noGrp="1"/>
          </p:cNvSpPr>
          <p:nvPr>
            <p:ph type="body" sz="quarter" idx="10"/>
          </p:nvPr>
        </p:nvSpPr>
        <p:spPr>
          <a:xfrm>
            <a:off x="571500" y="4941168"/>
            <a:ext cx="7429500" cy="571500"/>
          </a:xfrm>
        </p:spPr>
        <p:txBody>
          <a:bodyPr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  <a:lvl2pPr>
              <a:defRPr sz="4000">
                <a:solidFill>
                  <a:schemeClr val="bg1"/>
                </a:solidFill>
              </a:defRPr>
            </a:lvl2pPr>
            <a:lvl3pPr>
              <a:defRPr sz="4000">
                <a:solidFill>
                  <a:schemeClr val="bg1"/>
                </a:solidFill>
              </a:defRPr>
            </a:lvl3pPr>
            <a:lvl4pPr>
              <a:defRPr sz="4000">
                <a:solidFill>
                  <a:schemeClr val="bg1"/>
                </a:solidFill>
              </a:defRPr>
            </a:lvl4pPr>
            <a:lvl5pPr>
              <a:defRPr sz="4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graphicFrame>
        <p:nvGraphicFramePr>
          <p:cNvPr id="12294" name="Object 6"/>
          <p:cNvGraphicFramePr>
            <a:graphicFrameLocks noChangeAspect="1"/>
          </p:cNvGraphicFramePr>
          <p:nvPr/>
        </p:nvGraphicFramePr>
        <p:xfrm>
          <a:off x="611560" y="5677024"/>
          <a:ext cx="2076450" cy="695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5" name="Bitmap Image" r:id="rId3" imgW="6590476" imgH="2200582" progId="PBrush">
                  <p:embed/>
                </p:oleObj>
              </mc:Choice>
              <mc:Fallback>
                <p:oleObj name="Bitmap Image" r:id="rId3" imgW="6590476" imgH="2200582" progId="PBrush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560" y="5677024"/>
                        <a:ext cx="2076450" cy="695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" name="Picture 19" descr="C:\Users\akacperczyk\AppData\Local\Temp\wz371e\UE+EFRR_L-kolor.jpg"/>
          <p:cNvPicPr/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60232" y="5749032"/>
            <a:ext cx="1765300" cy="595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5" name="Rectangle 7"/>
          <p:cNvSpPr>
            <a:spLocks noChangeArrowheads="1"/>
          </p:cNvSpPr>
          <p:nvPr userDrawn="1"/>
        </p:nvSpPr>
        <p:spPr bwMode="auto">
          <a:xfrm>
            <a:off x="1" y="6413957"/>
            <a:ext cx="9128856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pl-PL" sz="1100" kern="1200" dirty="0" smtClean="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rPr>
              <a:t>Projekt współfinansowany ze środków Unii Europejskiej w ramach</a:t>
            </a:r>
          </a:p>
          <a:p>
            <a:pPr algn="ctr"/>
            <a:r>
              <a:rPr lang="pl-PL" sz="1100" kern="1200" dirty="0" smtClean="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rPr>
              <a:t>Programu Operacyjnego Pomoc Techniczna 2007-2013</a:t>
            </a:r>
            <a:endParaRPr lang="pl-PL" sz="1100" kern="1200" dirty="0">
              <a:solidFill>
                <a:schemeClr val="tx1"/>
              </a:solidFill>
              <a:latin typeface="Calibri" pitchFamily="34" charset="0"/>
              <a:ea typeface="+mn-ea"/>
              <a:cs typeface="Arial" pitchFamily="34" charset="0"/>
            </a:endParaRPr>
          </a:p>
        </p:txBody>
      </p:sp>
      <p:sp>
        <p:nvSpPr>
          <p:cNvPr id="6" name="Prostokąt 6"/>
          <p:cNvSpPr/>
          <p:nvPr/>
        </p:nvSpPr>
        <p:spPr>
          <a:xfrm>
            <a:off x="0" y="4149080"/>
            <a:ext cx="9180512" cy="1519014"/>
          </a:xfrm>
          <a:prstGeom prst="rect">
            <a:avLst/>
          </a:prstGeom>
          <a:solidFill>
            <a:srgbClr val="008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pic>
        <p:nvPicPr>
          <p:cNvPr id="8" name="Obraz 8" descr="KZGW_PPT_home.tif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1412776"/>
            <a:ext cx="9144000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Łącznik prosty 15"/>
          <p:cNvCxnSpPr/>
          <p:nvPr/>
        </p:nvCxnSpPr>
        <p:spPr>
          <a:xfrm>
            <a:off x="549275" y="5517232"/>
            <a:ext cx="8594725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Symbol zastępczy tekstu 3"/>
          <p:cNvSpPr txBox="1">
            <a:spLocks/>
          </p:cNvSpPr>
          <p:nvPr userDrawn="1"/>
        </p:nvSpPr>
        <p:spPr bwMode="auto">
          <a:xfrm>
            <a:off x="2592288" y="553244"/>
            <a:ext cx="63722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None/>
              <a:tabLst/>
              <a:defRPr/>
            </a:pPr>
            <a:r>
              <a:rPr lang="pl-PL" sz="1100" i="1" dirty="0" smtClean="0">
                <a:latin typeface="+mj-lt"/>
                <a:cs typeface="+mn-cs"/>
              </a:rPr>
              <a:t>Projekt: Wsparcie przygotowania krajowych dokumentów planistycznych w zakresie polityki ochrony środowiska zapewniających skuteczną realizację polityki spójności – Etap </a:t>
            </a:r>
            <a:r>
              <a:rPr lang="pl-PL" sz="1100" i="1" dirty="0" smtClean="0">
                <a:latin typeface="+mn-lt"/>
                <a:cs typeface="+mn-cs"/>
              </a:rPr>
              <a:t>II </a:t>
            </a:r>
            <a:endParaRPr kumimoji="0" lang="pl-PL" sz="1100" b="0" i="1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2" name="Obraz 9" descr="KZGW_logo_PPT_big.png"/>
          <p:cNvPicPr>
            <a:picLocks noChangeAspect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34632" y="5805265"/>
            <a:ext cx="1313431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kc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4406900"/>
            <a:ext cx="7772400" cy="1362075"/>
          </a:xfrm>
          <a:prstGeom prst="rect">
            <a:avLst/>
          </a:prstGeom>
        </p:spPr>
        <p:txBody>
          <a:bodyPr/>
          <a:lstStyle>
            <a:lvl1pPr algn="l">
              <a:defRPr sz="3500" b="1" cap="all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pl-PL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4" name="Symbol zastępczy tekstu 20"/>
          <p:cNvSpPr>
            <a:spLocks noGrp="1"/>
          </p:cNvSpPr>
          <p:nvPr>
            <p:ph type="body" sz="quarter" idx="17"/>
          </p:nvPr>
        </p:nvSpPr>
        <p:spPr>
          <a:xfrm>
            <a:off x="457200" y="6500834"/>
            <a:ext cx="4320000" cy="21600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 sz="1600"/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5" name="Symbol zastępczy numeru slajdu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Strona </a:t>
            </a:r>
            <a:r>
              <a:rPr lang="pl-PL">
                <a:solidFill>
                  <a:schemeClr val="tx1"/>
                </a:solidFill>
              </a:rPr>
              <a:t>| 0</a:t>
            </a:r>
            <a:fld id="{04E840A2-249A-444A-9186-D6F9A0DD2BF1}" type="slidenum">
              <a:rPr lang="pl-PL">
                <a:solidFill>
                  <a:schemeClr val="tx1"/>
                </a:solidFill>
              </a:rPr>
              <a:pPr>
                <a:defRPr/>
              </a:pPr>
              <a:t>‹#›</a:t>
            </a:fld>
            <a:endParaRPr lang="pl-PL" baseline="0">
              <a:solidFill>
                <a:schemeClr val="tx1"/>
              </a:solidFill>
            </a:endParaRPr>
          </a:p>
        </p:txBody>
      </p:sp>
      <p:sp>
        <p:nvSpPr>
          <p:cNvPr id="6" name="Symbol zastępczy stopki 22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pl-PL" dirty="0" smtClean="0"/>
              <a:t>DEPARTAMENT KLIKNIJ, ABY EDYTOWAĆ STYL</a:t>
            </a:r>
          </a:p>
          <a:p>
            <a:pPr>
              <a:defRPr/>
            </a:pPr>
            <a:endParaRPr lang="pl-PL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2000240"/>
            <a:ext cx="8280000" cy="4125923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Font typeface="Arial" pitchFamily="34" charset="0"/>
              <a:buNone/>
              <a:defRPr sz="1600">
                <a:solidFill>
                  <a:schemeClr val="tx1"/>
                </a:solidFill>
              </a:defRPr>
            </a:lvl1pPr>
            <a:lvl2pPr>
              <a:defRPr sz="1600" baseline="0"/>
            </a:lvl2pPr>
            <a:lvl3pPr marL="756000" indent="-216000">
              <a:buFont typeface="+mj-lt"/>
              <a:buAutoNum type="alphaLcParenR"/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pl-PL" dirty="0"/>
          </a:p>
        </p:txBody>
      </p:sp>
      <p:sp>
        <p:nvSpPr>
          <p:cNvPr id="11" name="Symbol zastępczy tekstu 10"/>
          <p:cNvSpPr>
            <a:spLocks noGrp="1"/>
          </p:cNvSpPr>
          <p:nvPr>
            <p:ph type="body" sz="quarter" idx="13"/>
          </p:nvPr>
        </p:nvSpPr>
        <p:spPr>
          <a:xfrm>
            <a:off x="457199" y="1500188"/>
            <a:ext cx="8280000" cy="500062"/>
          </a:xfrm>
        </p:spPr>
        <p:txBody>
          <a:bodyPr>
            <a:noAutofit/>
          </a:bodyPr>
          <a:lstStyle>
            <a:lvl1pPr>
              <a:defRPr sz="30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8" name="Symbol zastępczy tekstu 16"/>
          <p:cNvSpPr>
            <a:spLocks noGrp="1"/>
          </p:cNvSpPr>
          <p:nvPr>
            <p:ph type="body" sz="quarter" idx="16"/>
          </p:nvPr>
        </p:nvSpPr>
        <p:spPr>
          <a:xfrm>
            <a:off x="457200" y="6320272"/>
            <a:ext cx="4320000" cy="252000"/>
          </a:xfrm>
        </p:spPr>
        <p:txBody>
          <a:bodyPr>
            <a:normAutofit/>
          </a:bodyPr>
          <a:lstStyle>
            <a:lvl1pPr>
              <a:defRPr sz="9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1" name="Symbol zastępczy tekstu 20"/>
          <p:cNvSpPr>
            <a:spLocks noGrp="1"/>
          </p:cNvSpPr>
          <p:nvPr>
            <p:ph type="body" sz="quarter" idx="17"/>
          </p:nvPr>
        </p:nvSpPr>
        <p:spPr>
          <a:xfrm>
            <a:off x="457200" y="6500834"/>
            <a:ext cx="4320000" cy="21600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 sz="1600"/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9" name="Symbol zastępczy numeru slajdu 6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Strona </a:t>
            </a:r>
            <a:r>
              <a:rPr lang="pl-PL">
                <a:solidFill>
                  <a:schemeClr val="tx1"/>
                </a:solidFill>
              </a:rPr>
              <a:t>| 0</a:t>
            </a:r>
            <a:fld id="{04BF4F1D-B834-498D-981C-1294EA21EBFE}" type="slidenum">
              <a:rPr lang="pl-PL">
                <a:solidFill>
                  <a:schemeClr val="tx1"/>
                </a:solidFill>
              </a:rPr>
              <a:pPr>
                <a:defRPr/>
              </a:pPr>
              <a:t>‹#›</a:t>
            </a:fld>
            <a:endParaRPr lang="pl-PL" baseline="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 marL="0" algn="l"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 baseline="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 marL="0"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 dirty="0"/>
          </a:p>
        </p:txBody>
      </p:sp>
      <p:sp>
        <p:nvSpPr>
          <p:cNvPr id="13" name="Podtytuł 2"/>
          <p:cNvSpPr>
            <a:spLocks noGrp="1"/>
          </p:cNvSpPr>
          <p:nvPr>
            <p:ph type="subTitle" idx="12"/>
          </p:nvPr>
        </p:nvSpPr>
        <p:spPr>
          <a:xfrm>
            <a:off x="3243934" y="785794"/>
            <a:ext cx="5400000" cy="360000"/>
          </a:xfrm>
        </p:spPr>
        <p:txBody>
          <a:bodyPr lIns="0" rIns="0">
            <a:normAutofit/>
          </a:bodyPr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 smtClean="0"/>
              <a:t>Click to edit Master subtitle style</a:t>
            </a:r>
            <a:endParaRPr lang="pl-PL" noProof="0" dirty="0" smtClean="0"/>
          </a:p>
        </p:txBody>
      </p:sp>
      <p:sp>
        <p:nvSpPr>
          <p:cNvPr id="14" name="Tytuł 18"/>
          <p:cNvSpPr>
            <a:spLocks noGrp="1"/>
          </p:cNvSpPr>
          <p:nvPr>
            <p:ph type="title"/>
          </p:nvPr>
        </p:nvSpPr>
        <p:spPr>
          <a:xfrm>
            <a:off x="3235570" y="500042"/>
            <a:ext cx="5423096" cy="360000"/>
          </a:xfrm>
          <a:prstGeom prst="rect">
            <a:avLst/>
          </a:prstGeom>
        </p:spPr>
        <p:txBody>
          <a:bodyPr lIns="0" rIns="0"/>
          <a:lstStyle>
            <a:lvl1pPr>
              <a:defRPr/>
            </a:lvl1pPr>
          </a:lstStyle>
          <a:p>
            <a:r>
              <a:rPr lang="en-US" noProof="0" smtClean="0"/>
              <a:t>Click to edit Master title style</a:t>
            </a:r>
            <a:endParaRPr lang="pl-PL" dirty="0"/>
          </a:p>
        </p:txBody>
      </p:sp>
      <p:sp>
        <p:nvSpPr>
          <p:cNvPr id="15" name="Symbol zastępczy tekstu 20"/>
          <p:cNvSpPr>
            <a:spLocks noGrp="1"/>
          </p:cNvSpPr>
          <p:nvPr>
            <p:ph type="body" sz="quarter" idx="17"/>
          </p:nvPr>
        </p:nvSpPr>
        <p:spPr>
          <a:xfrm>
            <a:off x="457200" y="6500834"/>
            <a:ext cx="4320000" cy="21600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 sz="1600"/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Strona </a:t>
            </a:r>
            <a:r>
              <a:rPr lang="pl-PL">
                <a:solidFill>
                  <a:schemeClr val="tx1"/>
                </a:solidFill>
              </a:rPr>
              <a:t>| 0</a:t>
            </a:r>
            <a:fld id="{1EA855F0-50A4-47DB-ACAE-01671AFB85F9}" type="slidenum">
              <a:rPr lang="pl-PL">
                <a:solidFill>
                  <a:schemeClr val="tx1"/>
                </a:solidFill>
              </a:rPr>
              <a:pPr>
                <a:defRPr/>
              </a:pPr>
              <a:t>‹#›</a:t>
            </a:fld>
            <a:endParaRPr lang="pl-PL" baseline="0">
              <a:solidFill>
                <a:schemeClr val="tx1"/>
              </a:solidFill>
            </a:endParaRPr>
          </a:p>
        </p:txBody>
      </p:sp>
      <p:sp>
        <p:nvSpPr>
          <p:cNvPr id="8" name="Symbol zastępczy stopki 22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pl-PL" dirty="0" smtClean="0"/>
              <a:t>DEPARTAMENT KLIKNIJ, ABY EDYTOWAĆ STYL</a:t>
            </a:r>
          </a:p>
          <a:p>
            <a:pPr>
              <a:defRPr/>
            </a:pPr>
            <a:endParaRPr lang="pl-PL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 marL="0"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 dirty="0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 marL="0"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 dirty="0"/>
          </a:p>
        </p:txBody>
      </p:sp>
      <p:sp>
        <p:nvSpPr>
          <p:cNvPr id="21" name="Symbol zastępczy tekstu 20"/>
          <p:cNvSpPr>
            <a:spLocks noGrp="1"/>
          </p:cNvSpPr>
          <p:nvPr>
            <p:ph type="body" sz="quarter" idx="17"/>
          </p:nvPr>
        </p:nvSpPr>
        <p:spPr>
          <a:xfrm>
            <a:off x="457200" y="6500834"/>
            <a:ext cx="4320000" cy="21600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 sz="1600"/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9" name="Symbol zastępczy numeru slajdu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Strona </a:t>
            </a:r>
            <a:r>
              <a:rPr lang="pl-PL">
                <a:solidFill>
                  <a:schemeClr val="tx1"/>
                </a:solidFill>
              </a:rPr>
              <a:t>| 0</a:t>
            </a:r>
            <a:fld id="{A70BD3E3-9082-4A83-998A-A247C8760EB9}" type="slidenum">
              <a:rPr lang="pl-PL">
                <a:solidFill>
                  <a:schemeClr val="tx1"/>
                </a:solidFill>
              </a:rPr>
              <a:pPr>
                <a:defRPr/>
              </a:pPr>
              <a:t>‹#›</a:t>
            </a:fld>
            <a:endParaRPr lang="pl-PL" baseline="0">
              <a:solidFill>
                <a:schemeClr val="tx1"/>
              </a:solidFill>
            </a:endParaRPr>
          </a:p>
        </p:txBody>
      </p:sp>
      <p:sp>
        <p:nvSpPr>
          <p:cNvPr id="10" name="Symbol zastępczy stopki 22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pl-PL" dirty="0" smtClean="0"/>
              <a:t>DEPARTAMENT KLIKNIJ, ABY EDYTOWAĆ STYL</a:t>
            </a:r>
          </a:p>
          <a:p>
            <a:pPr>
              <a:defRPr/>
            </a:pPr>
            <a:endParaRPr lang="pl-PL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ymbol zastępczy tekstu 20"/>
          <p:cNvSpPr>
            <a:spLocks noGrp="1"/>
          </p:cNvSpPr>
          <p:nvPr>
            <p:ph type="body" sz="quarter" idx="17"/>
          </p:nvPr>
        </p:nvSpPr>
        <p:spPr>
          <a:xfrm>
            <a:off x="457200" y="6500834"/>
            <a:ext cx="4320000" cy="21600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 sz="1600"/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5" name="Symbol zastępczy numeru slajdu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Strona </a:t>
            </a:r>
            <a:r>
              <a:rPr lang="pl-PL">
                <a:solidFill>
                  <a:schemeClr val="tx1"/>
                </a:solidFill>
              </a:rPr>
              <a:t>| 0</a:t>
            </a:r>
            <a:fld id="{4791C631-99BF-40C7-9ED0-3EB186F86F22}" type="slidenum">
              <a:rPr lang="pl-PL">
                <a:solidFill>
                  <a:schemeClr val="tx1"/>
                </a:solidFill>
              </a:rPr>
              <a:pPr>
                <a:defRPr/>
              </a:pPr>
              <a:t>‹#›</a:t>
            </a:fld>
            <a:endParaRPr lang="pl-PL" baseline="0">
              <a:solidFill>
                <a:schemeClr val="tx1"/>
              </a:solidFill>
            </a:endParaRPr>
          </a:p>
        </p:txBody>
      </p:sp>
      <p:sp>
        <p:nvSpPr>
          <p:cNvPr id="6" name="Symbol zastępczy stopki 22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pl-PL" dirty="0" smtClean="0"/>
              <a:t>DEPARTAMENT KLIKNIJ, ABY EDYTOWAĆ STYL</a:t>
            </a:r>
          </a:p>
          <a:p>
            <a:pPr>
              <a:defRPr/>
            </a:pPr>
            <a:endParaRPr lang="pl-PL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1427871"/>
            <a:ext cx="5111750" cy="4698292"/>
          </a:xfrm>
        </p:spPr>
        <p:txBody>
          <a:bodyPr/>
          <a:lstStyle>
            <a:lvl1pPr marL="0" indent="0">
              <a:spcBef>
                <a:spcPts val="0"/>
              </a:spcBef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Symbol zastępczy tekstu 20"/>
          <p:cNvSpPr>
            <a:spLocks noGrp="1"/>
          </p:cNvSpPr>
          <p:nvPr>
            <p:ph type="body" sz="quarter" idx="17"/>
          </p:nvPr>
        </p:nvSpPr>
        <p:spPr>
          <a:xfrm>
            <a:off x="457200" y="6500834"/>
            <a:ext cx="4320000" cy="21600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 sz="1600"/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Strona </a:t>
            </a:r>
            <a:r>
              <a:rPr lang="pl-PL">
                <a:solidFill>
                  <a:schemeClr val="tx1"/>
                </a:solidFill>
              </a:rPr>
              <a:t>| 0</a:t>
            </a:r>
            <a:fld id="{E5505D47-A818-4E6E-88F8-607D8E137DA9}" type="slidenum">
              <a:rPr lang="pl-PL">
                <a:solidFill>
                  <a:schemeClr val="tx1"/>
                </a:solidFill>
              </a:rPr>
              <a:pPr>
                <a:defRPr/>
              </a:pPr>
              <a:t>‹#›</a:t>
            </a:fld>
            <a:endParaRPr lang="pl-PL" baseline="0">
              <a:solidFill>
                <a:schemeClr val="tx1"/>
              </a:solidFill>
            </a:endParaRPr>
          </a:p>
        </p:txBody>
      </p:sp>
      <p:sp>
        <p:nvSpPr>
          <p:cNvPr id="8" name="Symbol zastępczy stopki 22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pl-PL" dirty="0" smtClean="0"/>
              <a:t>DEPARTAMENT KLIKNIJ, ABY EDYTOWAĆ STYL</a:t>
            </a:r>
          </a:p>
          <a:p>
            <a:pPr>
              <a:defRPr/>
            </a:pPr>
            <a:endParaRPr lang="pl-PL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943120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pl-PL" dirty="0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943120" y="1000107"/>
            <a:ext cx="5486400" cy="3727467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pl-PL" noProof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943120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Symbol zastępczy tekstu 20"/>
          <p:cNvSpPr>
            <a:spLocks noGrp="1"/>
          </p:cNvSpPr>
          <p:nvPr>
            <p:ph type="body" sz="quarter" idx="17"/>
          </p:nvPr>
        </p:nvSpPr>
        <p:spPr>
          <a:xfrm>
            <a:off x="457200" y="6500834"/>
            <a:ext cx="4320000" cy="21600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 sz="1600"/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Strona </a:t>
            </a:r>
            <a:r>
              <a:rPr lang="pl-PL">
                <a:solidFill>
                  <a:schemeClr val="tx1"/>
                </a:solidFill>
              </a:rPr>
              <a:t>| 0</a:t>
            </a:r>
            <a:fld id="{DB6C540E-7FB4-467D-958A-D822364BAC50}" type="slidenum">
              <a:rPr lang="pl-PL">
                <a:solidFill>
                  <a:schemeClr val="tx1"/>
                </a:solidFill>
              </a:rPr>
              <a:pPr>
                <a:defRPr/>
              </a:pPr>
              <a:t>‹#›</a:t>
            </a:fld>
            <a:endParaRPr lang="pl-PL" baseline="0">
              <a:solidFill>
                <a:schemeClr val="tx1"/>
              </a:solidFill>
            </a:endParaRPr>
          </a:p>
        </p:txBody>
      </p:sp>
      <p:sp>
        <p:nvSpPr>
          <p:cNvPr id="7" name="Symbol zastępczy stopki 22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pl-PL" dirty="0" smtClean="0"/>
              <a:t>DEPARTAMENT KLIKNIJ, ABY EDYTOWAĆ STYL</a:t>
            </a:r>
          </a:p>
          <a:p>
            <a:pPr>
              <a:defRPr/>
            </a:pPr>
            <a:endParaRPr lang="pl-PL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0" cstate="print">
            <a:alphaModFix amt="30000"/>
            <a:lum/>
          </a:blip>
          <a:srcRect/>
          <a:stretch>
            <a:fillRect l="-68000" r="-6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ymbol zastępczy tekstu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dirty="0" smtClean="0"/>
              <a:t>Tekst podstawowy </a:t>
            </a:r>
            <a:r>
              <a:rPr lang="pl-PL" dirty="0" err="1" smtClean="0"/>
              <a:t>Lorem</a:t>
            </a:r>
            <a:r>
              <a:rPr lang="pl-PL" dirty="0" smtClean="0"/>
              <a:t> </a:t>
            </a:r>
            <a:r>
              <a:rPr lang="pl-PL" dirty="0" err="1" smtClean="0"/>
              <a:t>ipsum</a:t>
            </a:r>
            <a:r>
              <a:rPr lang="pl-PL" dirty="0" smtClean="0"/>
              <a:t> </a:t>
            </a:r>
            <a:r>
              <a:rPr lang="pl-PL" dirty="0" err="1" smtClean="0"/>
              <a:t>dolor</a:t>
            </a:r>
            <a:r>
              <a:rPr lang="pl-PL" dirty="0" smtClean="0"/>
              <a:t> sit </a:t>
            </a:r>
            <a:r>
              <a:rPr lang="pl-PL" dirty="0" err="1" smtClean="0"/>
              <a:t>amet</a:t>
            </a:r>
            <a:r>
              <a:rPr lang="pl-PL" dirty="0" smtClean="0"/>
              <a:t>, </a:t>
            </a:r>
            <a:r>
              <a:rPr lang="pl-PL" dirty="0" err="1" smtClean="0"/>
              <a:t>consectetur</a:t>
            </a:r>
            <a:r>
              <a:rPr lang="pl-PL" dirty="0" smtClean="0"/>
              <a:t> </a:t>
            </a:r>
            <a:r>
              <a:rPr lang="pl-PL" dirty="0" err="1" smtClean="0"/>
              <a:t>adipisicing</a:t>
            </a:r>
            <a:r>
              <a:rPr lang="pl-PL" dirty="0" smtClean="0"/>
              <a:t> elit, </a:t>
            </a:r>
            <a:r>
              <a:rPr lang="pl-PL" dirty="0" err="1" smtClean="0"/>
              <a:t>sed</a:t>
            </a:r>
            <a:r>
              <a:rPr lang="pl-PL" dirty="0" smtClean="0"/>
              <a:t> do </a:t>
            </a:r>
            <a:r>
              <a:rPr lang="pl-PL" dirty="0" err="1" smtClean="0"/>
              <a:t>eiusmod</a:t>
            </a:r>
            <a:r>
              <a:rPr lang="pl-PL" dirty="0" smtClean="0"/>
              <a:t> </a:t>
            </a:r>
            <a:r>
              <a:rPr lang="pl-PL" dirty="0" err="1" smtClean="0"/>
              <a:t>tempor</a:t>
            </a:r>
            <a:r>
              <a:rPr lang="pl-PL" dirty="0" smtClean="0"/>
              <a:t> </a:t>
            </a:r>
            <a:r>
              <a:rPr lang="pl-PL" dirty="0" err="1" smtClean="0"/>
              <a:t>incididunt</a:t>
            </a:r>
            <a:r>
              <a:rPr lang="pl-PL" dirty="0" smtClean="0"/>
              <a:t> </a:t>
            </a:r>
            <a:r>
              <a:rPr lang="pl-PL" dirty="0" err="1" smtClean="0"/>
              <a:t>ut</a:t>
            </a:r>
            <a:r>
              <a:rPr lang="pl-PL" dirty="0" smtClean="0"/>
              <a:t> </a:t>
            </a:r>
            <a:r>
              <a:rPr lang="pl-PL" dirty="0" err="1" smtClean="0"/>
              <a:t>labore</a:t>
            </a:r>
            <a:r>
              <a:rPr lang="pl-PL" dirty="0" smtClean="0"/>
              <a:t> et </a:t>
            </a:r>
            <a:r>
              <a:rPr lang="pl-PL" dirty="0" err="1" smtClean="0"/>
              <a:t>dolore</a:t>
            </a:r>
            <a:r>
              <a:rPr lang="pl-PL" dirty="0" smtClean="0"/>
              <a:t> magna </a:t>
            </a:r>
            <a:r>
              <a:rPr lang="pl-PL" dirty="0" err="1" smtClean="0"/>
              <a:t>aliqua</a:t>
            </a:r>
            <a:r>
              <a:rPr lang="pl-PL" dirty="0" smtClean="0"/>
              <a:t>. </a:t>
            </a:r>
            <a:r>
              <a:rPr lang="pl-PL" dirty="0" err="1" smtClean="0"/>
              <a:t>Ut</a:t>
            </a:r>
            <a:r>
              <a:rPr lang="pl-PL" dirty="0" smtClean="0"/>
              <a:t> </a:t>
            </a:r>
            <a:r>
              <a:rPr lang="pl-PL" dirty="0" err="1" smtClean="0"/>
              <a:t>enim</a:t>
            </a:r>
            <a:r>
              <a:rPr lang="pl-PL" dirty="0" smtClean="0"/>
              <a:t> ad </a:t>
            </a:r>
            <a:r>
              <a:rPr lang="pl-PL" dirty="0" err="1" smtClean="0"/>
              <a:t>minim</a:t>
            </a:r>
            <a:r>
              <a:rPr lang="pl-PL" dirty="0" smtClean="0"/>
              <a:t> </a:t>
            </a:r>
            <a:r>
              <a:rPr lang="pl-PL" dirty="0" err="1" smtClean="0"/>
              <a:t>veniam</a:t>
            </a:r>
            <a:r>
              <a:rPr lang="pl-PL" dirty="0" smtClean="0"/>
              <a:t>, </a:t>
            </a:r>
            <a:r>
              <a:rPr lang="pl-PL" dirty="0" err="1" smtClean="0"/>
              <a:t>quis</a:t>
            </a:r>
            <a:r>
              <a:rPr lang="pl-PL" dirty="0" smtClean="0"/>
              <a:t> </a:t>
            </a:r>
            <a:r>
              <a:rPr lang="pl-PL" dirty="0" err="1" smtClean="0"/>
              <a:t>nostrud</a:t>
            </a:r>
            <a:r>
              <a:rPr lang="pl-PL" dirty="0" smtClean="0"/>
              <a:t> </a:t>
            </a:r>
            <a:r>
              <a:rPr lang="pl-PL" dirty="0" err="1" smtClean="0"/>
              <a:t>exercitation</a:t>
            </a:r>
            <a:r>
              <a:rPr lang="pl-PL" dirty="0" smtClean="0"/>
              <a:t> </a:t>
            </a:r>
            <a:r>
              <a:rPr lang="pl-PL" dirty="0" err="1" smtClean="0"/>
              <a:t>ullamco</a:t>
            </a:r>
            <a:r>
              <a:rPr lang="pl-PL" dirty="0" smtClean="0"/>
              <a:t> </a:t>
            </a:r>
            <a:r>
              <a:rPr lang="pl-PL" dirty="0" err="1" smtClean="0"/>
              <a:t>laboris</a:t>
            </a:r>
            <a:r>
              <a:rPr lang="pl-PL" dirty="0" smtClean="0"/>
              <a:t> </a:t>
            </a:r>
            <a:r>
              <a:rPr lang="pl-PL" dirty="0" err="1" smtClean="0"/>
              <a:t>nisi</a:t>
            </a:r>
            <a:r>
              <a:rPr lang="pl-PL" dirty="0" smtClean="0"/>
              <a:t> </a:t>
            </a:r>
            <a:r>
              <a:rPr lang="pl-PL" dirty="0" err="1" smtClean="0"/>
              <a:t>ut</a:t>
            </a:r>
            <a:r>
              <a:rPr lang="pl-PL" dirty="0" smtClean="0"/>
              <a:t> </a:t>
            </a:r>
            <a:r>
              <a:rPr lang="pl-PL" dirty="0" err="1" smtClean="0"/>
              <a:t>aliquip</a:t>
            </a:r>
            <a:r>
              <a:rPr lang="pl-PL" dirty="0" smtClean="0"/>
              <a:t> ex </a:t>
            </a:r>
            <a:r>
              <a:rPr lang="pl-PL" dirty="0" err="1" smtClean="0"/>
              <a:t>ea</a:t>
            </a:r>
            <a:r>
              <a:rPr lang="pl-PL" dirty="0" smtClean="0"/>
              <a:t> commodo </a:t>
            </a:r>
            <a:r>
              <a:rPr lang="pl-PL" dirty="0" err="1" smtClean="0"/>
              <a:t>consequat</a:t>
            </a:r>
            <a:r>
              <a:rPr lang="pl-PL" dirty="0" smtClean="0"/>
              <a:t>. </a:t>
            </a:r>
            <a:r>
              <a:rPr lang="pl-PL" dirty="0" err="1" smtClean="0"/>
              <a:t>Duis</a:t>
            </a:r>
            <a:r>
              <a:rPr lang="pl-PL" dirty="0" smtClean="0"/>
              <a:t> </a:t>
            </a:r>
            <a:r>
              <a:rPr lang="pl-PL" dirty="0" err="1" smtClean="0"/>
              <a:t>aute</a:t>
            </a:r>
            <a:r>
              <a:rPr lang="pl-PL" dirty="0" smtClean="0"/>
              <a:t> </a:t>
            </a:r>
            <a:r>
              <a:rPr lang="pl-PL" dirty="0" err="1" smtClean="0"/>
              <a:t>irure</a:t>
            </a:r>
            <a:r>
              <a:rPr lang="pl-PL" dirty="0" smtClean="0"/>
              <a:t> </a:t>
            </a:r>
            <a:r>
              <a:rPr lang="pl-PL" dirty="0" err="1" smtClean="0"/>
              <a:t>dolor</a:t>
            </a:r>
            <a:r>
              <a:rPr lang="pl-PL" dirty="0" smtClean="0"/>
              <a:t> </a:t>
            </a:r>
            <a:r>
              <a:rPr lang="pl-PL" dirty="0" err="1" smtClean="0"/>
              <a:t>in</a:t>
            </a:r>
            <a:r>
              <a:rPr lang="pl-PL" dirty="0" smtClean="0"/>
              <a:t> </a:t>
            </a:r>
            <a:r>
              <a:rPr lang="pl-PL" dirty="0" err="1" smtClean="0"/>
              <a:t>reprehenderit</a:t>
            </a:r>
            <a:r>
              <a:rPr lang="pl-PL" dirty="0" smtClean="0"/>
              <a:t> </a:t>
            </a:r>
            <a:r>
              <a:rPr lang="pl-PL" dirty="0" err="1" smtClean="0"/>
              <a:t>in</a:t>
            </a:r>
            <a:r>
              <a:rPr lang="pl-PL" dirty="0" smtClean="0"/>
              <a:t> </a:t>
            </a:r>
            <a:r>
              <a:rPr lang="pl-PL" dirty="0" err="1" smtClean="0"/>
              <a:t>voluptate</a:t>
            </a:r>
            <a:r>
              <a:rPr lang="pl-PL" dirty="0" smtClean="0"/>
              <a:t> </a:t>
            </a:r>
            <a:r>
              <a:rPr lang="pl-PL" dirty="0" err="1" smtClean="0"/>
              <a:t>velit</a:t>
            </a:r>
            <a:r>
              <a:rPr lang="pl-PL" dirty="0" smtClean="0"/>
              <a:t> </a:t>
            </a:r>
            <a:r>
              <a:rPr lang="pl-PL" dirty="0" err="1" smtClean="0"/>
              <a:t>esse</a:t>
            </a:r>
            <a:r>
              <a:rPr lang="pl-PL" dirty="0" smtClean="0"/>
              <a:t> </a:t>
            </a:r>
            <a:r>
              <a:rPr lang="pl-PL" dirty="0" err="1" smtClean="0"/>
              <a:t>cillum</a:t>
            </a:r>
            <a:r>
              <a:rPr lang="pl-PL" dirty="0" smtClean="0"/>
              <a:t> </a:t>
            </a:r>
            <a:r>
              <a:rPr lang="pl-PL" dirty="0" err="1" smtClean="0"/>
              <a:t>dolore</a:t>
            </a:r>
            <a:r>
              <a:rPr lang="pl-PL" dirty="0" smtClean="0"/>
              <a:t> </a:t>
            </a:r>
            <a:r>
              <a:rPr lang="pl-PL" dirty="0" err="1" smtClean="0"/>
              <a:t>eu</a:t>
            </a:r>
            <a:r>
              <a:rPr lang="pl-PL" dirty="0" smtClean="0"/>
              <a:t> </a:t>
            </a:r>
            <a:r>
              <a:rPr lang="pl-PL" dirty="0" err="1" smtClean="0"/>
              <a:t>fugiat</a:t>
            </a:r>
            <a:r>
              <a:rPr lang="pl-PL" dirty="0" smtClean="0"/>
              <a:t> </a:t>
            </a:r>
            <a:r>
              <a:rPr lang="pl-PL" dirty="0" err="1" smtClean="0"/>
              <a:t>nulla</a:t>
            </a:r>
            <a:r>
              <a:rPr lang="pl-PL" dirty="0" smtClean="0"/>
              <a:t> </a:t>
            </a:r>
            <a:r>
              <a:rPr lang="pl-PL" dirty="0" err="1" smtClean="0"/>
              <a:t>pariatur</a:t>
            </a:r>
            <a:r>
              <a:rPr lang="pl-PL" dirty="0" smtClean="0"/>
              <a:t>. </a:t>
            </a:r>
            <a:r>
              <a:rPr lang="pl-PL" dirty="0" err="1" smtClean="0"/>
              <a:t>Excepteur</a:t>
            </a:r>
            <a:r>
              <a:rPr lang="pl-PL" dirty="0" smtClean="0"/>
              <a:t> </a:t>
            </a:r>
            <a:r>
              <a:rPr lang="pl-PL" dirty="0" err="1" smtClean="0"/>
              <a:t>sint</a:t>
            </a:r>
            <a:r>
              <a:rPr lang="pl-PL" dirty="0" smtClean="0"/>
              <a:t> </a:t>
            </a:r>
            <a:r>
              <a:rPr lang="pl-PL" dirty="0" err="1" smtClean="0"/>
              <a:t>occaecat</a:t>
            </a:r>
            <a:r>
              <a:rPr lang="pl-PL" dirty="0" smtClean="0"/>
              <a:t> </a:t>
            </a:r>
            <a:r>
              <a:rPr lang="pl-PL" dirty="0" err="1" smtClean="0"/>
              <a:t>cupidatat</a:t>
            </a:r>
            <a:r>
              <a:rPr lang="pl-PL" dirty="0" smtClean="0"/>
              <a:t> non </a:t>
            </a:r>
            <a:r>
              <a:rPr lang="pl-PL" dirty="0" err="1" smtClean="0"/>
              <a:t>proident</a:t>
            </a:r>
            <a:r>
              <a:rPr lang="pl-PL" dirty="0" smtClean="0"/>
              <a:t>, </a:t>
            </a:r>
            <a:r>
              <a:rPr lang="pl-PL" dirty="0" err="1" smtClean="0"/>
              <a:t>sunt</a:t>
            </a:r>
            <a:r>
              <a:rPr lang="pl-PL" dirty="0" smtClean="0"/>
              <a:t> </a:t>
            </a:r>
            <a:r>
              <a:rPr lang="pl-PL" dirty="0" err="1" smtClean="0"/>
              <a:t>in</a:t>
            </a:r>
            <a:r>
              <a:rPr lang="pl-PL" dirty="0" smtClean="0"/>
              <a:t> </a:t>
            </a:r>
            <a:r>
              <a:rPr lang="pl-PL" dirty="0" err="1" smtClean="0"/>
              <a:t>culpa</a:t>
            </a:r>
            <a:r>
              <a:rPr lang="pl-PL" dirty="0" smtClean="0"/>
              <a:t> qui </a:t>
            </a:r>
            <a:r>
              <a:rPr lang="pl-PL" dirty="0" err="1" smtClean="0"/>
              <a:t>officia</a:t>
            </a:r>
            <a:r>
              <a:rPr lang="pl-PL" dirty="0" smtClean="0"/>
              <a:t> </a:t>
            </a:r>
            <a:r>
              <a:rPr lang="pl-PL" dirty="0" err="1" smtClean="0"/>
              <a:t>deserunt</a:t>
            </a:r>
            <a:r>
              <a:rPr lang="pl-PL" dirty="0" smtClean="0"/>
              <a:t> </a:t>
            </a:r>
            <a:r>
              <a:rPr lang="pl-PL" dirty="0" err="1" smtClean="0"/>
              <a:t>mollit</a:t>
            </a:r>
            <a:r>
              <a:rPr lang="pl-PL" dirty="0" smtClean="0"/>
              <a:t> </a:t>
            </a:r>
            <a:r>
              <a:rPr lang="pl-PL" dirty="0" err="1" smtClean="0"/>
              <a:t>anim</a:t>
            </a:r>
            <a:r>
              <a:rPr lang="pl-PL" dirty="0" smtClean="0"/>
              <a:t> id </a:t>
            </a:r>
            <a:r>
              <a:rPr lang="pl-PL" dirty="0" err="1" smtClean="0"/>
              <a:t>est</a:t>
            </a:r>
            <a:r>
              <a:rPr lang="pl-PL" dirty="0" smtClean="0"/>
              <a:t> </a:t>
            </a:r>
            <a:r>
              <a:rPr lang="pl-PL" dirty="0" err="1" smtClean="0"/>
              <a:t>laborum</a:t>
            </a:r>
            <a:r>
              <a:rPr lang="pl-PL" dirty="0" smtClean="0"/>
              <a:t>.</a:t>
            </a:r>
          </a:p>
          <a:p>
            <a:pPr lvl="0"/>
            <a:endParaRPr lang="pl-PL" dirty="0" smtClean="0"/>
          </a:p>
          <a:p>
            <a:pPr lvl="1"/>
            <a:r>
              <a:rPr lang="pl-PL" dirty="0" smtClean="0"/>
              <a:t>Pierwszy poziom</a:t>
            </a:r>
          </a:p>
          <a:p>
            <a:pPr lvl="2"/>
            <a:r>
              <a:rPr lang="pl-PL" dirty="0" smtClean="0"/>
              <a:t>Drugi poziom</a:t>
            </a:r>
          </a:p>
          <a:p>
            <a:pPr lvl="3"/>
            <a:r>
              <a:rPr lang="pl-PL" dirty="0" smtClean="0"/>
              <a:t>Trzeci poziom</a:t>
            </a:r>
          </a:p>
          <a:p>
            <a:pPr lvl="4"/>
            <a:r>
              <a:rPr lang="pl-PL" dirty="0" smtClean="0"/>
              <a:t>Czwarty poziom</a:t>
            </a: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03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 baseline="30000" dirty="0" smtClean="0">
                <a:solidFill>
                  <a:srgbClr val="0087CD"/>
                </a:solidFill>
                <a:latin typeface="+mj-lt"/>
                <a:cs typeface="+mn-cs"/>
              </a:defRPr>
            </a:lvl1pPr>
          </a:lstStyle>
          <a:p>
            <a:pPr>
              <a:defRPr/>
            </a:pPr>
            <a:r>
              <a:rPr lang="pl-PL"/>
              <a:t>Strona | 0</a:t>
            </a:r>
            <a:fld id="{6CE29942-A83E-4B3C-902D-DD4423876B39}" type="slidenum">
              <a:rPr lang="pl-PL"/>
              <a:pPr>
                <a:defRPr/>
              </a:pPr>
              <a:t>‹#›</a:t>
            </a:fld>
            <a:endParaRPr lang="pl-PL"/>
          </a:p>
        </p:txBody>
      </p:sp>
      <p:pic>
        <p:nvPicPr>
          <p:cNvPr id="1028" name="Obraz 13" descr="KZGW_logo_PPT_big.png"/>
          <p:cNvPicPr>
            <a:picLocks noChangeAspect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15938" y="434975"/>
            <a:ext cx="1406525" cy="54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Symbol zastępczy stopki 22"/>
          <p:cNvSpPr>
            <a:spLocks noGrp="1"/>
          </p:cNvSpPr>
          <p:nvPr>
            <p:ph type="ftr" sz="quarter" idx="3"/>
          </p:nvPr>
        </p:nvSpPr>
        <p:spPr>
          <a:xfrm>
            <a:off x="457200" y="6356350"/>
            <a:ext cx="4319588" cy="2524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 dirty="0" smtClean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pl-PL" dirty="0" smtClean="0"/>
              <a:t>DEPARTAMENT KLIKNIJ, ABY EDYTOWAĆ STYL</a:t>
            </a:r>
          </a:p>
          <a:p>
            <a:pPr>
              <a:defRPr/>
            </a:pPr>
            <a:endParaRPr lang="pl-PL" dirty="0"/>
          </a:p>
        </p:txBody>
      </p:sp>
      <p:sp>
        <p:nvSpPr>
          <p:cNvPr id="7" name="Symbol zastępczy tekstu 3"/>
          <p:cNvSpPr txBox="1">
            <a:spLocks/>
          </p:cNvSpPr>
          <p:nvPr userDrawn="1"/>
        </p:nvSpPr>
        <p:spPr bwMode="auto">
          <a:xfrm>
            <a:off x="2592288" y="553244"/>
            <a:ext cx="63722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None/>
              <a:tabLst/>
              <a:defRPr/>
            </a:pPr>
            <a:r>
              <a:rPr lang="pl-PL" sz="1100" i="1" dirty="0" smtClean="0">
                <a:latin typeface="+mj-lt"/>
                <a:cs typeface="+mn-cs"/>
              </a:rPr>
              <a:t>Projekt: Wsparcie przygotowania krajowych dokumentów planistycznych w zakresie polityki ochrony środowiska zapewniających skuteczną realizację polityki spójności – Etap </a:t>
            </a:r>
            <a:r>
              <a:rPr lang="pl-PL" sz="1100" i="1" dirty="0" smtClean="0">
                <a:latin typeface="+mn-lt"/>
                <a:cs typeface="+mn-cs"/>
              </a:rPr>
              <a:t>II </a:t>
            </a:r>
            <a:endParaRPr kumimoji="0" lang="pl-PL" sz="1100" b="0" i="1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0" r:id="rId2"/>
    <p:sldLayoutId id="2147483667" r:id="rId3"/>
    <p:sldLayoutId id="2147483661" r:id="rId4"/>
    <p:sldLayoutId id="2147483662" r:id="rId5"/>
    <p:sldLayoutId id="2147483663" r:id="rId6"/>
    <p:sldLayoutId id="2147483664" r:id="rId7"/>
    <p:sldLayoutId id="2147483665" r:id="rId8"/>
  </p:sldLayoutIdLst>
  <p:txStyles>
    <p:titleStyle>
      <a:lvl1pPr algn="r" rtl="0" eaLnBrk="1" fontAlgn="base" hangingPunct="1">
        <a:spcBef>
          <a:spcPct val="0"/>
        </a:spcBef>
        <a:spcAft>
          <a:spcPct val="0"/>
        </a:spcAft>
        <a:defRPr sz="900" i="1" kern="1200">
          <a:solidFill>
            <a:srgbClr val="0087CD"/>
          </a:solidFill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>
          <a:solidFill>
            <a:srgbClr val="0087CD"/>
          </a:solidFill>
          <a:latin typeface="Calibri" pitchFamily="34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>
          <a:solidFill>
            <a:srgbClr val="0087CD"/>
          </a:solidFill>
          <a:latin typeface="Calibri" pitchFamily="34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>
          <a:solidFill>
            <a:srgbClr val="0087CD"/>
          </a:solidFill>
          <a:latin typeface="Calibri" pitchFamily="34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>
          <a:solidFill>
            <a:srgbClr val="0087CD"/>
          </a:solidFill>
          <a:latin typeface="Calibri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>
          <a:solidFill>
            <a:srgbClr val="0087CD"/>
          </a:solidFill>
          <a:latin typeface="Calibri" pitchFamily="34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>
          <a:solidFill>
            <a:srgbClr val="0087CD"/>
          </a:solidFill>
          <a:latin typeface="Calibri" pitchFamily="34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>
          <a:solidFill>
            <a:srgbClr val="0087CD"/>
          </a:solidFill>
          <a:latin typeface="Calibri" pitchFamily="34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>
          <a:solidFill>
            <a:srgbClr val="0087CD"/>
          </a:solidFill>
          <a:latin typeface="Calibri" pitchFamily="34" charset="0"/>
        </a:defRPr>
      </a:lvl9pPr>
    </p:titleStyle>
    <p:bodyStyle>
      <a:lvl1pPr algn="l" rtl="0" eaLnBrk="1" fontAlgn="base" hangingPunct="1">
        <a:spcBef>
          <a:spcPct val="0"/>
        </a:spcBef>
        <a:spcAft>
          <a:spcPct val="0"/>
        </a:spcAft>
        <a:buFont typeface="+mj-lt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539750" indent="-215900" algn="l" rtl="0" eaLnBrk="1" fontAlgn="base" hangingPunct="1">
        <a:spcBef>
          <a:spcPts val="25"/>
        </a:spcBef>
        <a:spcAft>
          <a:spcPct val="0"/>
        </a:spcAft>
        <a:buFont typeface="Calibri" pitchFamily="34" charset="0"/>
        <a:buAutoNum type="arabicPeriod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55650" indent="-215900" algn="l" rtl="0" eaLnBrk="1" fontAlgn="base" hangingPunct="1">
        <a:spcBef>
          <a:spcPts val="25"/>
        </a:spcBef>
        <a:spcAft>
          <a:spcPct val="0"/>
        </a:spcAft>
        <a:buFont typeface="Calibri" pitchFamily="34" charset="0"/>
        <a:buAutoNum type="alphaLcParenR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71550" indent="-215900" algn="l" rtl="0" eaLnBrk="1" fontAlgn="base" hangingPunct="1">
        <a:spcBef>
          <a:spcPts val="25"/>
        </a:spcBef>
        <a:spcAft>
          <a:spcPct val="0"/>
        </a:spcAft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23963" indent="-215900" algn="l" rtl="0" eaLnBrk="1" fontAlgn="base" hangingPunct="1">
        <a:spcBef>
          <a:spcPts val="25"/>
        </a:spcBef>
        <a:spcAft>
          <a:spcPct val="0"/>
        </a:spcAft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Symbol zastępczy tekstu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l-PL" dirty="0" smtClean="0"/>
              <a:t>[tytuł prezentacji]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endParaRPr lang="pl-PL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/>
        <p:txBody>
          <a:bodyPr rtlCol="0">
            <a:norm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l-PL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quarter" idx="17"/>
          </p:nvPr>
        </p:nvSpPr>
        <p:spPr>
          <a:xfrm>
            <a:off x="457200" y="6500813"/>
            <a:ext cx="4319588" cy="215900"/>
          </a:xfrm>
        </p:spPr>
        <p:txBody>
          <a:bodyPr rtlCol="0">
            <a:normAutofit fontScale="62500" lnSpcReduction="20000"/>
          </a:bodyPr>
          <a:lstStyle/>
          <a:p>
            <a:pPr>
              <a:defRPr/>
            </a:pPr>
            <a:endParaRPr lang="pl-PL" dirty="0"/>
          </a:p>
        </p:txBody>
      </p:sp>
      <p:sp>
        <p:nvSpPr>
          <p:cNvPr id="5" name="Symbol zastępczy stopki 22"/>
          <p:cNvSpPr>
            <a:spLocks noGrp="1"/>
          </p:cNvSpPr>
          <p:nvPr>
            <p:ph type="ftr" sz="quarter" idx="19"/>
          </p:nvPr>
        </p:nvSpPr>
        <p:spPr>
          <a:xfrm>
            <a:off x="458788" y="6346825"/>
            <a:ext cx="4319587" cy="252413"/>
          </a:xfrm>
        </p:spPr>
        <p:txBody>
          <a:bodyPr/>
          <a:lstStyle/>
          <a:p>
            <a:pPr>
              <a:defRPr/>
            </a:pPr>
            <a:r>
              <a:rPr lang="pl-PL" dirty="0" smtClean="0"/>
              <a:t>DEPARTAMENT KLIKNIJ, ABY EDYTOWAĆ</a:t>
            </a:r>
          </a:p>
          <a:p>
            <a:pPr>
              <a:defRPr/>
            </a:pP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tekstu 3"/>
          <p:cNvSpPr>
            <a:spLocks noGrp="1"/>
          </p:cNvSpPr>
          <p:nvPr>
            <p:ph type="body" sz="quarter" idx="17"/>
          </p:nvPr>
        </p:nvSpPr>
        <p:spPr>
          <a:xfrm>
            <a:off x="457200" y="6500813"/>
            <a:ext cx="4319588" cy="215900"/>
          </a:xfrm>
        </p:spPr>
        <p:txBody>
          <a:bodyPr rtlCol="0">
            <a:normAutofit fontScale="62500" lnSpcReduction="20000"/>
          </a:bodyPr>
          <a:lstStyle/>
          <a:p>
            <a:pPr>
              <a:defRPr/>
            </a:pPr>
            <a:endParaRPr lang="pl-PL"/>
          </a:p>
        </p:txBody>
      </p:sp>
      <p:sp>
        <p:nvSpPr>
          <p:cNvPr id="5" name="Symbol zastępczy stopki 22"/>
          <p:cNvSpPr>
            <a:spLocks noGrp="1"/>
          </p:cNvSpPr>
          <p:nvPr>
            <p:ph type="ftr" sz="quarter" idx="19"/>
          </p:nvPr>
        </p:nvSpPr>
        <p:spPr>
          <a:xfrm>
            <a:off x="458788" y="6346825"/>
            <a:ext cx="4319587" cy="252413"/>
          </a:xfrm>
        </p:spPr>
        <p:txBody>
          <a:bodyPr/>
          <a:lstStyle/>
          <a:p>
            <a:pPr>
              <a:defRPr/>
            </a:pPr>
            <a:r>
              <a:rPr lang="pl-PL" dirty="0" smtClean="0"/>
              <a:t>DEPARTAMENT KLIKNIJ, ABY EDYTOWAĆ</a:t>
            </a:r>
          </a:p>
          <a:p>
            <a:pPr>
              <a:defRPr/>
            </a:pPr>
            <a:endParaRPr lang="pl-PL" dirty="0"/>
          </a:p>
        </p:txBody>
      </p:sp>
      <p:sp>
        <p:nvSpPr>
          <p:cNvPr id="6150" name="Symbol zastępczy tekstu 2"/>
          <p:cNvSpPr txBox="1">
            <a:spLocks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buFont typeface="+mj-lt"/>
              <a:buNone/>
            </a:pPr>
            <a:r>
              <a:rPr lang="pl-PL" sz="1600" dirty="0"/>
              <a:t>Tekst podstawowy </a:t>
            </a:r>
            <a:r>
              <a:rPr lang="pl-PL" sz="1600" dirty="0" err="1"/>
              <a:t>Lorem</a:t>
            </a:r>
            <a:r>
              <a:rPr lang="pl-PL" sz="1600" dirty="0"/>
              <a:t> </a:t>
            </a:r>
            <a:r>
              <a:rPr lang="pl-PL" sz="1600" dirty="0" err="1"/>
              <a:t>ipsum</a:t>
            </a:r>
            <a:r>
              <a:rPr lang="pl-PL" sz="1600" dirty="0"/>
              <a:t> </a:t>
            </a:r>
            <a:r>
              <a:rPr lang="pl-PL" sz="1600" dirty="0" err="1"/>
              <a:t>dolor</a:t>
            </a:r>
            <a:r>
              <a:rPr lang="pl-PL" sz="1600" dirty="0"/>
              <a:t> sit </a:t>
            </a:r>
            <a:r>
              <a:rPr lang="pl-PL" sz="1600" dirty="0" err="1"/>
              <a:t>amet</a:t>
            </a:r>
            <a:r>
              <a:rPr lang="pl-PL" sz="1600" dirty="0"/>
              <a:t>, </a:t>
            </a:r>
            <a:r>
              <a:rPr lang="pl-PL" sz="1600" dirty="0" err="1"/>
              <a:t>consectetur</a:t>
            </a:r>
            <a:r>
              <a:rPr lang="pl-PL" sz="1600" dirty="0"/>
              <a:t> </a:t>
            </a:r>
            <a:r>
              <a:rPr lang="pl-PL" sz="1600" dirty="0" err="1"/>
              <a:t>adipisicing</a:t>
            </a:r>
            <a:r>
              <a:rPr lang="pl-PL" sz="1600" dirty="0"/>
              <a:t> elit, </a:t>
            </a:r>
            <a:r>
              <a:rPr lang="pl-PL" sz="1600" dirty="0" err="1"/>
              <a:t>sed</a:t>
            </a:r>
            <a:r>
              <a:rPr lang="pl-PL" sz="1600" dirty="0"/>
              <a:t> do </a:t>
            </a:r>
            <a:r>
              <a:rPr lang="pl-PL" sz="1600" dirty="0" err="1"/>
              <a:t>eiusmod</a:t>
            </a:r>
            <a:r>
              <a:rPr lang="pl-PL" sz="1600" dirty="0"/>
              <a:t> </a:t>
            </a:r>
            <a:r>
              <a:rPr lang="pl-PL" sz="1600" dirty="0" err="1"/>
              <a:t>tempor</a:t>
            </a:r>
            <a:r>
              <a:rPr lang="pl-PL" sz="1600" dirty="0"/>
              <a:t> </a:t>
            </a:r>
            <a:r>
              <a:rPr lang="pl-PL" sz="1600" dirty="0" err="1"/>
              <a:t>incididunt</a:t>
            </a:r>
            <a:r>
              <a:rPr lang="pl-PL" sz="1600" dirty="0"/>
              <a:t> </a:t>
            </a:r>
            <a:r>
              <a:rPr lang="pl-PL" sz="1600" dirty="0" err="1"/>
              <a:t>ut</a:t>
            </a:r>
            <a:r>
              <a:rPr lang="pl-PL" sz="1600" dirty="0"/>
              <a:t> </a:t>
            </a:r>
            <a:r>
              <a:rPr lang="pl-PL" sz="1600" dirty="0" err="1"/>
              <a:t>labore</a:t>
            </a:r>
            <a:r>
              <a:rPr lang="pl-PL" sz="1600" dirty="0"/>
              <a:t> et </a:t>
            </a:r>
            <a:r>
              <a:rPr lang="pl-PL" sz="1600" dirty="0" err="1"/>
              <a:t>dolore</a:t>
            </a:r>
            <a:r>
              <a:rPr lang="pl-PL" sz="1600" dirty="0"/>
              <a:t> magna </a:t>
            </a:r>
            <a:r>
              <a:rPr lang="pl-PL" sz="1600" dirty="0" err="1"/>
              <a:t>aliqua</a:t>
            </a:r>
            <a:r>
              <a:rPr lang="pl-PL" sz="1600" dirty="0"/>
              <a:t>. </a:t>
            </a:r>
            <a:r>
              <a:rPr lang="pl-PL" sz="1600" dirty="0" err="1"/>
              <a:t>Ut</a:t>
            </a:r>
            <a:r>
              <a:rPr lang="pl-PL" sz="1600" dirty="0"/>
              <a:t> </a:t>
            </a:r>
            <a:r>
              <a:rPr lang="pl-PL" sz="1600" dirty="0" err="1"/>
              <a:t>enim</a:t>
            </a:r>
            <a:r>
              <a:rPr lang="pl-PL" sz="1600" dirty="0"/>
              <a:t> ad </a:t>
            </a:r>
            <a:r>
              <a:rPr lang="pl-PL" sz="1600" dirty="0" err="1"/>
              <a:t>minim</a:t>
            </a:r>
            <a:r>
              <a:rPr lang="pl-PL" sz="1600" dirty="0"/>
              <a:t> </a:t>
            </a:r>
            <a:r>
              <a:rPr lang="pl-PL" sz="1600" dirty="0" err="1"/>
              <a:t>veniam</a:t>
            </a:r>
            <a:r>
              <a:rPr lang="pl-PL" sz="1600" dirty="0"/>
              <a:t>, </a:t>
            </a:r>
            <a:r>
              <a:rPr lang="pl-PL" sz="1600" dirty="0" err="1"/>
              <a:t>quis</a:t>
            </a:r>
            <a:r>
              <a:rPr lang="pl-PL" sz="1600" dirty="0"/>
              <a:t> </a:t>
            </a:r>
            <a:r>
              <a:rPr lang="pl-PL" sz="1600" dirty="0" err="1"/>
              <a:t>nostrud</a:t>
            </a:r>
            <a:r>
              <a:rPr lang="pl-PL" sz="1600" dirty="0"/>
              <a:t> </a:t>
            </a:r>
            <a:r>
              <a:rPr lang="pl-PL" sz="1600" dirty="0" err="1"/>
              <a:t>exercitation</a:t>
            </a:r>
            <a:r>
              <a:rPr lang="pl-PL" sz="1600" dirty="0"/>
              <a:t> </a:t>
            </a:r>
            <a:r>
              <a:rPr lang="pl-PL" sz="1600" dirty="0" err="1"/>
              <a:t>ullamco</a:t>
            </a:r>
            <a:r>
              <a:rPr lang="pl-PL" sz="1600" dirty="0"/>
              <a:t> </a:t>
            </a:r>
            <a:r>
              <a:rPr lang="pl-PL" sz="1600" dirty="0" err="1"/>
              <a:t>laboris</a:t>
            </a:r>
            <a:r>
              <a:rPr lang="pl-PL" sz="1600" dirty="0"/>
              <a:t> </a:t>
            </a:r>
            <a:r>
              <a:rPr lang="pl-PL" sz="1600" dirty="0" err="1"/>
              <a:t>nisi</a:t>
            </a:r>
            <a:r>
              <a:rPr lang="pl-PL" sz="1600" dirty="0"/>
              <a:t> </a:t>
            </a:r>
            <a:r>
              <a:rPr lang="pl-PL" sz="1600" dirty="0" err="1"/>
              <a:t>ut</a:t>
            </a:r>
            <a:r>
              <a:rPr lang="pl-PL" sz="1600" dirty="0"/>
              <a:t> </a:t>
            </a:r>
            <a:r>
              <a:rPr lang="pl-PL" sz="1600" dirty="0" err="1"/>
              <a:t>aliquip</a:t>
            </a:r>
            <a:r>
              <a:rPr lang="pl-PL" sz="1600" dirty="0"/>
              <a:t> ex </a:t>
            </a:r>
            <a:r>
              <a:rPr lang="pl-PL" sz="1600" dirty="0" err="1"/>
              <a:t>ea</a:t>
            </a:r>
            <a:r>
              <a:rPr lang="pl-PL" sz="1600" dirty="0"/>
              <a:t> commodo </a:t>
            </a:r>
            <a:r>
              <a:rPr lang="pl-PL" sz="1600" dirty="0" err="1"/>
              <a:t>consequat</a:t>
            </a:r>
            <a:r>
              <a:rPr lang="pl-PL" sz="1600" dirty="0"/>
              <a:t>. </a:t>
            </a:r>
            <a:r>
              <a:rPr lang="pl-PL" sz="1600" dirty="0" err="1"/>
              <a:t>Duis</a:t>
            </a:r>
            <a:r>
              <a:rPr lang="pl-PL" sz="1600" dirty="0"/>
              <a:t> </a:t>
            </a:r>
            <a:r>
              <a:rPr lang="pl-PL" sz="1600" dirty="0" err="1"/>
              <a:t>aute</a:t>
            </a:r>
            <a:r>
              <a:rPr lang="pl-PL" sz="1600" dirty="0"/>
              <a:t> </a:t>
            </a:r>
            <a:r>
              <a:rPr lang="pl-PL" sz="1600" dirty="0" err="1"/>
              <a:t>irure</a:t>
            </a:r>
            <a:r>
              <a:rPr lang="pl-PL" sz="1600" dirty="0"/>
              <a:t> </a:t>
            </a:r>
            <a:r>
              <a:rPr lang="pl-PL" sz="1600" dirty="0" err="1"/>
              <a:t>dolor</a:t>
            </a:r>
            <a:r>
              <a:rPr lang="pl-PL" sz="1600" dirty="0"/>
              <a:t> </a:t>
            </a:r>
            <a:r>
              <a:rPr lang="pl-PL" sz="1600" dirty="0" err="1"/>
              <a:t>in</a:t>
            </a:r>
            <a:r>
              <a:rPr lang="pl-PL" sz="1600" dirty="0"/>
              <a:t> </a:t>
            </a:r>
            <a:r>
              <a:rPr lang="pl-PL" sz="1600" dirty="0" err="1"/>
              <a:t>reprehenderit</a:t>
            </a:r>
            <a:r>
              <a:rPr lang="pl-PL" sz="1600" dirty="0"/>
              <a:t> </a:t>
            </a:r>
            <a:r>
              <a:rPr lang="pl-PL" sz="1600" dirty="0" err="1"/>
              <a:t>in</a:t>
            </a:r>
            <a:r>
              <a:rPr lang="pl-PL" sz="1600" dirty="0"/>
              <a:t> </a:t>
            </a:r>
            <a:r>
              <a:rPr lang="pl-PL" sz="1600" dirty="0" err="1"/>
              <a:t>voluptate</a:t>
            </a:r>
            <a:r>
              <a:rPr lang="pl-PL" sz="1600" dirty="0"/>
              <a:t> </a:t>
            </a:r>
            <a:r>
              <a:rPr lang="pl-PL" sz="1600" dirty="0" err="1"/>
              <a:t>velit</a:t>
            </a:r>
            <a:r>
              <a:rPr lang="pl-PL" sz="1600" dirty="0"/>
              <a:t> </a:t>
            </a:r>
            <a:r>
              <a:rPr lang="pl-PL" sz="1600" dirty="0" err="1"/>
              <a:t>esse</a:t>
            </a:r>
            <a:r>
              <a:rPr lang="pl-PL" sz="1600" dirty="0"/>
              <a:t> </a:t>
            </a:r>
            <a:r>
              <a:rPr lang="pl-PL" sz="1600" dirty="0" err="1"/>
              <a:t>cillum</a:t>
            </a:r>
            <a:r>
              <a:rPr lang="pl-PL" sz="1600" dirty="0"/>
              <a:t> </a:t>
            </a:r>
            <a:r>
              <a:rPr lang="pl-PL" sz="1600" dirty="0" err="1"/>
              <a:t>dolore</a:t>
            </a:r>
            <a:r>
              <a:rPr lang="pl-PL" sz="1600" dirty="0"/>
              <a:t> </a:t>
            </a:r>
            <a:r>
              <a:rPr lang="pl-PL" sz="1600" dirty="0" err="1"/>
              <a:t>eu</a:t>
            </a:r>
            <a:r>
              <a:rPr lang="pl-PL" sz="1600" dirty="0"/>
              <a:t> </a:t>
            </a:r>
            <a:r>
              <a:rPr lang="pl-PL" sz="1600" dirty="0" err="1"/>
              <a:t>fugiat</a:t>
            </a:r>
            <a:r>
              <a:rPr lang="pl-PL" sz="1600" dirty="0"/>
              <a:t> </a:t>
            </a:r>
            <a:r>
              <a:rPr lang="pl-PL" sz="1600" dirty="0" err="1"/>
              <a:t>nulla</a:t>
            </a:r>
            <a:r>
              <a:rPr lang="pl-PL" sz="1600" dirty="0"/>
              <a:t> </a:t>
            </a:r>
            <a:r>
              <a:rPr lang="pl-PL" sz="1600" dirty="0" err="1"/>
              <a:t>pariatur</a:t>
            </a:r>
            <a:r>
              <a:rPr lang="pl-PL" sz="1600" dirty="0"/>
              <a:t>. </a:t>
            </a:r>
            <a:r>
              <a:rPr lang="pl-PL" sz="1600" dirty="0" err="1"/>
              <a:t>Excepteur</a:t>
            </a:r>
            <a:r>
              <a:rPr lang="pl-PL" sz="1600" dirty="0"/>
              <a:t> </a:t>
            </a:r>
            <a:r>
              <a:rPr lang="pl-PL" sz="1600" dirty="0" err="1"/>
              <a:t>sint</a:t>
            </a:r>
            <a:r>
              <a:rPr lang="pl-PL" sz="1600" dirty="0"/>
              <a:t> </a:t>
            </a:r>
            <a:r>
              <a:rPr lang="pl-PL" sz="1600" dirty="0" err="1"/>
              <a:t>occaecat</a:t>
            </a:r>
            <a:r>
              <a:rPr lang="pl-PL" sz="1600" dirty="0"/>
              <a:t> </a:t>
            </a:r>
            <a:r>
              <a:rPr lang="pl-PL" sz="1600" dirty="0" err="1"/>
              <a:t>cupidatat</a:t>
            </a:r>
            <a:r>
              <a:rPr lang="pl-PL" sz="1600" dirty="0"/>
              <a:t> non </a:t>
            </a:r>
            <a:r>
              <a:rPr lang="pl-PL" sz="1600" dirty="0" err="1"/>
              <a:t>proident</a:t>
            </a:r>
            <a:r>
              <a:rPr lang="pl-PL" sz="1600" dirty="0"/>
              <a:t>, </a:t>
            </a:r>
            <a:r>
              <a:rPr lang="pl-PL" sz="1600" dirty="0" err="1"/>
              <a:t>sunt</a:t>
            </a:r>
            <a:r>
              <a:rPr lang="pl-PL" sz="1600" dirty="0"/>
              <a:t> </a:t>
            </a:r>
            <a:r>
              <a:rPr lang="pl-PL" sz="1600" dirty="0" err="1"/>
              <a:t>in</a:t>
            </a:r>
            <a:r>
              <a:rPr lang="pl-PL" sz="1600" dirty="0"/>
              <a:t> </a:t>
            </a:r>
            <a:r>
              <a:rPr lang="pl-PL" sz="1600" dirty="0" err="1"/>
              <a:t>culpa</a:t>
            </a:r>
            <a:r>
              <a:rPr lang="pl-PL" sz="1600" dirty="0"/>
              <a:t> qui </a:t>
            </a:r>
            <a:r>
              <a:rPr lang="pl-PL" sz="1600" dirty="0" err="1"/>
              <a:t>officia</a:t>
            </a:r>
            <a:r>
              <a:rPr lang="pl-PL" sz="1600" dirty="0"/>
              <a:t> </a:t>
            </a:r>
            <a:r>
              <a:rPr lang="pl-PL" sz="1600" dirty="0" err="1"/>
              <a:t>deserunt</a:t>
            </a:r>
            <a:r>
              <a:rPr lang="pl-PL" sz="1600" dirty="0"/>
              <a:t> </a:t>
            </a:r>
            <a:r>
              <a:rPr lang="pl-PL" sz="1600" dirty="0" err="1"/>
              <a:t>mollit</a:t>
            </a:r>
            <a:r>
              <a:rPr lang="pl-PL" sz="1600" dirty="0"/>
              <a:t> </a:t>
            </a:r>
            <a:r>
              <a:rPr lang="pl-PL" sz="1600" dirty="0" err="1"/>
              <a:t>anim</a:t>
            </a:r>
            <a:r>
              <a:rPr lang="pl-PL" sz="1600" dirty="0"/>
              <a:t> id </a:t>
            </a:r>
            <a:r>
              <a:rPr lang="pl-PL" sz="1600" dirty="0" err="1"/>
              <a:t>est</a:t>
            </a:r>
            <a:r>
              <a:rPr lang="pl-PL" sz="1600" dirty="0"/>
              <a:t> </a:t>
            </a:r>
            <a:r>
              <a:rPr lang="pl-PL" sz="1600" dirty="0" err="1"/>
              <a:t>laborum</a:t>
            </a:r>
            <a:r>
              <a:rPr lang="pl-PL" sz="1600" dirty="0"/>
              <a:t>.</a:t>
            </a:r>
          </a:p>
          <a:p>
            <a:pPr>
              <a:buFont typeface="+mj-lt"/>
              <a:buNone/>
            </a:pPr>
            <a:endParaRPr lang="pl-PL" sz="1600" dirty="0"/>
          </a:p>
          <a:p>
            <a:pPr marL="539750" lvl="1" indent="-215900">
              <a:spcBef>
                <a:spcPts val="25"/>
              </a:spcBef>
              <a:buFont typeface="Calibri" pitchFamily="34" charset="0"/>
              <a:buAutoNum type="arabicPeriod"/>
            </a:pPr>
            <a:r>
              <a:rPr lang="pl-PL" sz="1600" dirty="0"/>
              <a:t>Pierwszy poziom</a:t>
            </a:r>
          </a:p>
          <a:p>
            <a:pPr marL="755650" lvl="2" indent="-215900">
              <a:spcBef>
                <a:spcPts val="25"/>
              </a:spcBef>
              <a:buFont typeface="Calibri" pitchFamily="34" charset="0"/>
              <a:buAutoNum type="alphaLcParenR"/>
            </a:pPr>
            <a:r>
              <a:rPr lang="pl-PL" sz="1600" dirty="0"/>
              <a:t>Drugi poziom</a:t>
            </a:r>
          </a:p>
          <a:p>
            <a:pPr marL="971550" lvl="3" indent="-215900">
              <a:spcBef>
                <a:spcPts val="25"/>
              </a:spcBef>
              <a:buFont typeface="Arial" pitchFamily="34" charset="0"/>
              <a:buChar char="•"/>
            </a:pPr>
            <a:r>
              <a:rPr lang="pl-PL" sz="1600" dirty="0"/>
              <a:t>Trzeci poziom</a:t>
            </a:r>
          </a:p>
          <a:p>
            <a:pPr marL="1223963" lvl="4" indent="-215900">
              <a:spcBef>
                <a:spcPts val="25"/>
              </a:spcBef>
              <a:buFont typeface="Arial" pitchFamily="34" charset="0"/>
              <a:buChar char="»"/>
            </a:pPr>
            <a:r>
              <a:rPr lang="pl-PL" sz="1600" dirty="0"/>
              <a:t>Czwarty poziom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ymbol zastępczy zawartości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pl-PL" smtClean="0"/>
          </a:p>
        </p:txBody>
      </p:sp>
      <p:sp>
        <p:nvSpPr>
          <p:cNvPr id="7171" name="Symbol zastępczy zawartości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pl-PL" smtClean="0"/>
          </a:p>
        </p:txBody>
      </p:sp>
      <p:sp>
        <p:nvSpPr>
          <p:cNvPr id="8" name="Symbol zastępczy tekstu 3"/>
          <p:cNvSpPr>
            <a:spLocks noGrp="1"/>
          </p:cNvSpPr>
          <p:nvPr>
            <p:ph type="body" sz="quarter" idx="17"/>
          </p:nvPr>
        </p:nvSpPr>
        <p:spPr>
          <a:xfrm>
            <a:off x="457200" y="6500813"/>
            <a:ext cx="4319588" cy="215900"/>
          </a:xfrm>
        </p:spPr>
        <p:txBody>
          <a:bodyPr rtlCol="0">
            <a:normAutofit fontScale="62500" lnSpcReduction="20000"/>
          </a:bodyPr>
          <a:lstStyle/>
          <a:p>
            <a:pPr>
              <a:defRPr/>
            </a:pPr>
            <a:endParaRPr lang="pl-PL" dirty="0"/>
          </a:p>
        </p:txBody>
      </p:sp>
      <p:sp>
        <p:nvSpPr>
          <p:cNvPr id="9" name="Symbol zastępczy stopki 22"/>
          <p:cNvSpPr>
            <a:spLocks noGrp="1"/>
          </p:cNvSpPr>
          <p:nvPr>
            <p:ph type="ftr" sz="quarter" idx="19"/>
          </p:nvPr>
        </p:nvSpPr>
        <p:spPr>
          <a:xfrm>
            <a:off x="458788" y="6346825"/>
            <a:ext cx="4319587" cy="252413"/>
          </a:xfrm>
        </p:spPr>
        <p:txBody>
          <a:bodyPr/>
          <a:lstStyle/>
          <a:p>
            <a:pPr>
              <a:defRPr/>
            </a:pPr>
            <a:r>
              <a:rPr lang="pl-PL" dirty="0" smtClean="0"/>
              <a:t>DEPARTAMENT KLIKNIJ, ABY EDYTOWAĆ</a:t>
            </a:r>
          </a:p>
          <a:p>
            <a:pPr>
              <a:defRPr/>
            </a:pP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ymbol zastępczy tekstu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smtClean="0"/>
          </a:p>
        </p:txBody>
      </p:sp>
      <p:sp>
        <p:nvSpPr>
          <p:cNvPr id="8195" name="Symbol zastępczy zawartości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pl-PL" smtClean="0"/>
          </a:p>
        </p:txBody>
      </p:sp>
      <p:sp>
        <p:nvSpPr>
          <p:cNvPr id="8196" name="Symbol zastępczy tekstu 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pl-PL" smtClean="0"/>
          </a:p>
        </p:txBody>
      </p:sp>
      <p:sp>
        <p:nvSpPr>
          <p:cNvPr id="8197" name="Symbol zastępczy zawartości 4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pl-PL" smtClean="0"/>
          </a:p>
        </p:txBody>
      </p:sp>
      <p:sp>
        <p:nvSpPr>
          <p:cNvPr id="8" name="Symbol zastępczy tekstu 7"/>
          <p:cNvSpPr>
            <a:spLocks noGrp="1"/>
          </p:cNvSpPr>
          <p:nvPr>
            <p:ph type="body" sz="quarter" idx="17"/>
          </p:nvPr>
        </p:nvSpPr>
        <p:spPr>
          <a:xfrm>
            <a:off x="457200" y="6500813"/>
            <a:ext cx="4319588" cy="215900"/>
          </a:xfrm>
        </p:spPr>
        <p:txBody>
          <a:bodyPr rtlCol="0">
            <a:normAutofit fontScale="62500" lnSpcReduction="20000"/>
          </a:bodyPr>
          <a:lstStyle/>
          <a:p>
            <a:pPr>
              <a:defRPr/>
            </a:pPr>
            <a:endParaRPr lang="pl-PL"/>
          </a:p>
        </p:txBody>
      </p:sp>
      <p:sp>
        <p:nvSpPr>
          <p:cNvPr id="9" name="Symbol zastępczy stopki 22"/>
          <p:cNvSpPr>
            <a:spLocks noGrp="1"/>
          </p:cNvSpPr>
          <p:nvPr>
            <p:ph type="ftr" sz="quarter" idx="19"/>
          </p:nvPr>
        </p:nvSpPr>
        <p:spPr>
          <a:xfrm>
            <a:off x="458788" y="6346825"/>
            <a:ext cx="4319587" cy="252413"/>
          </a:xfrm>
        </p:spPr>
        <p:txBody>
          <a:bodyPr/>
          <a:lstStyle/>
          <a:p>
            <a:pPr>
              <a:defRPr/>
            </a:pPr>
            <a:r>
              <a:rPr lang="pl-PL" dirty="0" smtClean="0"/>
              <a:t>DEPARTAMENT KLIKNIJ, ABY EDYTOWAĆ</a:t>
            </a:r>
          </a:p>
          <a:p>
            <a:pPr>
              <a:defRPr/>
            </a:pP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ymbol zastępczy zawartości 1"/>
          <p:cNvSpPr>
            <a:spLocks noGrp="1"/>
          </p:cNvSpPr>
          <p:nvPr>
            <p:ph idx="1"/>
          </p:nvPr>
        </p:nvSpPr>
        <p:spPr>
          <a:xfrm>
            <a:off x="3575050" y="1427163"/>
            <a:ext cx="5111750" cy="4699000"/>
          </a:xfrm>
        </p:spPr>
        <p:txBody>
          <a:bodyPr/>
          <a:lstStyle/>
          <a:p>
            <a:pPr>
              <a:spcBef>
                <a:spcPct val="0"/>
              </a:spcBef>
            </a:pPr>
            <a:endParaRPr lang="pl-PL" smtClean="0"/>
          </a:p>
        </p:txBody>
      </p:sp>
      <p:sp>
        <p:nvSpPr>
          <p:cNvPr id="9219" name="Symbol zastępczy tekstu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pl-PL" smtClean="0"/>
          </a:p>
        </p:txBody>
      </p:sp>
      <p:sp>
        <p:nvSpPr>
          <p:cNvPr id="6" name="Symbol zastępczy tekstu 5"/>
          <p:cNvSpPr>
            <a:spLocks noGrp="1"/>
          </p:cNvSpPr>
          <p:nvPr>
            <p:ph type="body" sz="quarter" idx="17"/>
          </p:nvPr>
        </p:nvSpPr>
        <p:spPr>
          <a:xfrm>
            <a:off x="457200" y="6500813"/>
            <a:ext cx="4319588" cy="215900"/>
          </a:xfrm>
        </p:spPr>
        <p:txBody>
          <a:bodyPr rtlCol="0">
            <a:normAutofit fontScale="62500" lnSpcReduction="20000"/>
          </a:bodyPr>
          <a:lstStyle/>
          <a:p>
            <a:pPr>
              <a:defRPr/>
            </a:pPr>
            <a:endParaRPr lang="pl-PL"/>
          </a:p>
        </p:txBody>
      </p:sp>
      <p:sp>
        <p:nvSpPr>
          <p:cNvPr id="7" name="Symbol zastępczy stopki 22"/>
          <p:cNvSpPr>
            <a:spLocks noGrp="1"/>
          </p:cNvSpPr>
          <p:nvPr>
            <p:ph type="ftr" sz="quarter" idx="19"/>
          </p:nvPr>
        </p:nvSpPr>
        <p:spPr>
          <a:xfrm>
            <a:off x="458788" y="6346825"/>
            <a:ext cx="4319587" cy="252413"/>
          </a:xfrm>
        </p:spPr>
        <p:txBody>
          <a:bodyPr/>
          <a:lstStyle/>
          <a:p>
            <a:pPr>
              <a:defRPr/>
            </a:pPr>
            <a:r>
              <a:rPr lang="pl-PL" dirty="0" smtClean="0"/>
              <a:t>DEPARTAMENT KLIKNIJ, ABY EDYTOWAĆ</a:t>
            </a:r>
          </a:p>
          <a:p>
            <a:pPr>
              <a:defRPr/>
            </a:pP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ytuł 1"/>
          <p:cNvSpPr>
            <a:spLocks noGrp="1"/>
          </p:cNvSpPr>
          <p:nvPr>
            <p:ph type="title"/>
          </p:nvPr>
        </p:nvSpPr>
        <p:spPr>
          <a:xfrm>
            <a:off x="1943100" y="4800600"/>
            <a:ext cx="5486400" cy="566738"/>
          </a:xfrm>
        </p:spPr>
        <p:txBody>
          <a:bodyPr/>
          <a:lstStyle/>
          <a:p>
            <a:endParaRPr lang="pl-PL" smtClean="0"/>
          </a:p>
        </p:txBody>
      </p:sp>
      <p:sp>
        <p:nvSpPr>
          <p:cNvPr id="10243" name="Symbol zastępczy obrazu 2"/>
          <p:cNvSpPr>
            <a:spLocks noGrp="1" noTextEdit="1"/>
          </p:cNvSpPr>
          <p:nvPr>
            <p:ph type="pic" idx="1"/>
          </p:nvPr>
        </p:nvSpPr>
        <p:spPr>
          <a:xfrm>
            <a:off x="1943100" y="1000125"/>
            <a:ext cx="5486400" cy="3727450"/>
          </a:xfrm>
        </p:spPr>
      </p:sp>
      <p:sp>
        <p:nvSpPr>
          <p:cNvPr id="1024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943100" y="5367338"/>
            <a:ext cx="5486400" cy="804862"/>
          </a:xfrm>
        </p:spPr>
        <p:txBody>
          <a:bodyPr/>
          <a:lstStyle/>
          <a:p>
            <a:endParaRPr lang="pl-PL" smtClean="0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17"/>
          </p:nvPr>
        </p:nvSpPr>
        <p:spPr>
          <a:xfrm>
            <a:off x="457200" y="6500813"/>
            <a:ext cx="4319588" cy="215900"/>
          </a:xfrm>
        </p:spPr>
        <p:txBody>
          <a:bodyPr rtlCol="0">
            <a:normAutofit fontScale="62500" lnSpcReduction="20000"/>
          </a:bodyPr>
          <a:lstStyle/>
          <a:p>
            <a:pPr>
              <a:defRPr/>
            </a:pPr>
            <a:endParaRPr lang="pl-PL"/>
          </a:p>
        </p:txBody>
      </p:sp>
      <p:sp>
        <p:nvSpPr>
          <p:cNvPr id="6" name="Symbol zastępczy stopki 22"/>
          <p:cNvSpPr>
            <a:spLocks noGrp="1"/>
          </p:cNvSpPr>
          <p:nvPr>
            <p:ph type="ftr" sz="quarter" idx="19"/>
          </p:nvPr>
        </p:nvSpPr>
        <p:spPr>
          <a:xfrm>
            <a:off x="458788" y="6346825"/>
            <a:ext cx="4319587" cy="252413"/>
          </a:xfrm>
        </p:spPr>
        <p:txBody>
          <a:bodyPr/>
          <a:lstStyle/>
          <a:p>
            <a:pPr>
              <a:defRPr/>
            </a:pPr>
            <a:r>
              <a:rPr lang="pl-PL" dirty="0" smtClean="0"/>
              <a:t>DEPARTAMENT KLIKNIJ, ABY EDYTOWAĆ</a:t>
            </a:r>
          </a:p>
          <a:p>
            <a:pPr>
              <a:defRPr/>
            </a:pP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ZRP Wzór prezentacji 20140715">
  <a:themeElements>
    <a:clrScheme name="KZGW2">
      <a:dk1>
        <a:srgbClr val="000000"/>
      </a:dk1>
      <a:lt1>
        <a:sysClr val="window" lastClr="FFFFFF"/>
      </a:lt1>
      <a:dk2>
        <a:srgbClr val="0070C0"/>
      </a:dk2>
      <a:lt2>
        <a:srgbClr val="F2F2F2"/>
      </a:lt2>
      <a:accent1>
        <a:srgbClr val="4F81BD"/>
      </a:accent1>
      <a:accent2>
        <a:srgbClr val="DF399C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17365D"/>
      </a:hlink>
      <a:folHlink>
        <a:srgbClr val="00B0F0"/>
      </a:folHlink>
    </a:clrScheme>
    <a:fontScheme name="KZGW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  <a:ln>
          <a:noFill/>
        </a:ln>
      </a:spPr>
      <a:bodyPr vert="horz" lIns="0" tIns="45720" rIns="0" bIns="45720" rtlCol="0" anchor="ctr" anchorCtr="0">
        <a:noAutofit/>
      </a:bodyPr>
      <a:lstStyle>
        <a:defPPr marL="0" marR="0" indent="0" algn="r" defTabSz="914400" rtl="0" eaLnBrk="1" fontAlgn="auto" latinLnBrk="0" hangingPunct="1">
          <a:lnSpc>
            <a:spcPct val="100000"/>
          </a:lnSpc>
          <a:spcBef>
            <a:spcPct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kern="1200" cap="none" spc="0" normalizeH="0" baseline="0" noProof="0" dirty="0" smtClean="0">
            <a:ln>
              <a:noFill/>
            </a:ln>
            <a:solidFill>
              <a:srgbClr val="0087CD"/>
            </a:solidFill>
            <a:effectLst/>
            <a:uLnTx/>
            <a:uFillTx/>
            <a:latin typeface="+mj-lt"/>
            <a:ea typeface="+mj-ea"/>
            <a:cs typeface="+mj-cs"/>
          </a:defRPr>
        </a:defPPr>
      </a:lstStyle>
    </a:tx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AE3DA303A1967E44AF32EA639489B06C" ma:contentTypeVersion="0" ma:contentTypeDescription="Utwórz nowy dokument." ma:contentTypeScope="" ma:versionID="78a6af4d933f2918435f8359b14008c7">
  <xsd:schema xmlns:xsd="http://www.w3.org/2001/XMLSchema" xmlns:p="http://schemas.microsoft.com/office/2006/metadata/properties" targetNamespace="http://schemas.microsoft.com/office/2006/metadata/properties" ma:root="true" ma:fieldsID="109315de924e3091cf82181abb24d9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zawartości" ma:readOnly="true"/>
        <xsd:element ref="dc:title" minOccurs="0" maxOccurs="1" ma:index="4" ma:displayName="Tytuł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04050DFB-ACEE-4210-8B42-F043D40D21B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94AC43E-1EED-4BC7-B1AC-EBE3480F1F1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66AD4BAA-66AB-432A-AB18-D8F5E1560704}">
  <ds:schemaRefs>
    <ds:schemaRef ds:uri="http://purl.org/dc/terms/"/>
    <ds:schemaRef ds:uri="http://schemas.microsoft.com/office/2006/metadata/properties"/>
    <ds:schemaRef ds:uri="http://www.w3.org/XML/1998/namespace"/>
    <ds:schemaRef ds:uri="http://schemas.microsoft.com/office/2006/documentManagement/types"/>
    <ds:schemaRef ds:uri="http://purl.org/dc/dcmitype/"/>
    <ds:schemaRef ds:uri="http://schemas.openxmlformats.org/package/2006/metadata/core-properties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PZRP Wzór prezentacji 20140715</Template>
  <TotalTime>106</TotalTime>
  <Words>121</Words>
  <Application>Microsoft Office PowerPoint</Application>
  <PresentationFormat>On-screen Show (4:3)</PresentationFormat>
  <Paragraphs>13</Paragraphs>
  <Slides>7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PZRP Wzór prezentacji 20140715</vt:lpstr>
      <vt:lpstr>Bitmap Image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KPMG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akacperczyk</dc:creator>
  <cp:lastModifiedBy>askweres</cp:lastModifiedBy>
  <cp:revision>18</cp:revision>
  <dcterms:created xsi:type="dcterms:W3CDTF">2014-07-16T09:29:43Z</dcterms:created>
  <dcterms:modified xsi:type="dcterms:W3CDTF">2014-11-21T12:37:38Z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0x010100AE3DA303A1967E44AF32EA639489B06C</vt:lpwstr>
  </property>
</Properties>
</file>